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83" r:id="rId28"/>
    <p:sldId id="361" r:id="rId29"/>
    <p:sldId id="393" r:id="rId30"/>
    <p:sldId id="394" r:id="rId31"/>
    <p:sldId id="398" r:id="rId32"/>
    <p:sldId id="399" r:id="rId33"/>
    <p:sldId id="400" r:id="rId34"/>
    <p:sldId id="401" r:id="rId35"/>
    <p:sldId id="402" r:id="rId36"/>
    <p:sldId id="403" r:id="rId37"/>
    <p:sldId id="395" r:id="rId38"/>
    <p:sldId id="396" r:id="rId39"/>
    <p:sldId id="404" r:id="rId40"/>
    <p:sldId id="397" r:id="rId41"/>
    <p:sldId id="405" r:id="rId42"/>
    <p:sldId id="406" r:id="rId43"/>
    <p:sldId id="39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/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/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/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/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/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68217"/>
              </p:ext>
            </p:extLst>
          </p:nvPr>
        </p:nvGraphicFramePr>
        <p:xfrm>
          <a:off x="1055528" y="1270419"/>
          <a:ext cx="100809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800629" y="2987878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D89C3C-C6E4-41BF-AB08-5EC3FEDB3011}"/>
              </a:ext>
            </a:extLst>
          </p:cNvPr>
          <p:cNvGrpSpPr/>
          <p:nvPr/>
        </p:nvGrpSpPr>
        <p:grpSpPr>
          <a:xfrm>
            <a:off x="6859727" y="3752851"/>
            <a:ext cx="4447578" cy="2630869"/>
            <a:chOff x="6859727" y="3752851"/>
            <a:chExt cx="4447578" cy="26308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859727" y="3752851"/>
              <a:ext cx="4447578" cy="21414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619293" y="5890348"/>
              <a:ext cx="2928449" cy="49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859727" y="3752852"/>
              <a:ext cx="4447578" cy="214142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2565" y="2050526"/>
            <a:ext cx="7061" cy="5567261"/>
          </a:xfrm>
          <a:prstGeom prst="bentConnector4">
            <a:avLst>
              <a:gd name="adj1" fmla="val -16187509"/>
              <a:gd name="adj2" fmla="val 8164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09387"/>
              </p:ext>
            </p:extLst>
          </p:nvPr>
        </p:nvGraphicFramePr>
        <p:xfrm>
          <a:off x="16605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30040"/>
              </p:ext>
            </p:extLst>
          </p:nvPr>
        </p:nvGraphicFramePr>
        <p:xfrm>
          <a:off x="1660525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우선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오름차순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83" y="1268412"/>
            <a:ext cx="3025992" cy="522834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72418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0" y="1282224"/>
            <a:ext cx="6424440" cy="5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9F8F1E-9340-41AF-8C1B-2956C4A29074}"/>
              </a:ext>
            </a:extLst>
          </p:cNvPr>
          <p:cNvGrpSpPr/>
          <p:nvPr/>
        </p:nvGrpSpPr>
        <p:grpSpPr>
          <a:xfrm>
            <a:off x="1303023" y="2627716"/>
            <a:ext cx="4185281" cy="3313113"/>
            <a:chOff x="1013090" y="1268412"/>
            <a:chExt cx="4185281" cy="33131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013090" y="1268412"/>
              <a:ext cx="4185281" cy="33131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260780" y="1710516"/>
              <a:ext cx="127706" cy="13542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362437" y="3729967"/>
              <a:ext cx="430543" cy="1354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35104"/>
              </p:ext>
            </p:extLst>
          </p:nvPr>
        </p:nvGraphicFramePr>
        <p:xfrm>
          <a:off x="6095998" y="3143251"/>
          <a:ext cx="540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100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등급에 따른 색과 문양으로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14" y="1631404"/>
            <a:ext cx="3820039" cy="1140516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9919"/>
              </p:ext>
            </p:extLst>
          </p:nvPr>
        </p:nvGraphicFramePr>
        <p:xfrm>
          <a:off x="6096002" y="5636029"/>
          <a:ext cx="540171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321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12711"/>
          <a:stretch/>
        </p:blipFill>
        <p:spPr>
          <a:xfrm>
            <a:off x="6160241" y="4109425"/>
            <a:ext cx="5272190" cy="12180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292478"/>
            <a:ext cx="5400673" cy="24603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3757797"/>
            <a:ext cx="5400669" cy="24878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4678419" y="2522664"/>
            <a:ext cx="1417583" cy="614871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5400000" flipH="1" flipV="1">
            <a:off x="5370328" y="4499027"/>
            <a:ext cx="222988" cy="1228360"/>
          </a:xfrm>
          <a:prstGeom prst="bentConnector4">
            <a:avLst>
              <a:gd name="adj1" fmla="val -102517"/>
              <a:gd name="adj2" fmla="val 58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r>
              <a:rPr lang="en-US" altLang="ko-KR" sz="2400" dirty="0"/>
              <a:t>(</a:t>
            </a:r>
            <a:r>
              <a:rPr lang="ko-KR" altLang="en-US" sz="2400" dirty="0"/>
              <a:t>카드 추가 정보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F4073ED-76B7-45C1-88E7-F95BDCEAE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70721"/>
              </p:ext>
            </p:extLst>
          </p:nvPr>
        </p:nvGraphicFramePr>
        <p:xfrm>
          <a:off x="695325" y="1278749"/>
          <a:ext cx="540067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카드 일람 시스템으로 표기된 카드의 추가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매수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표기하여 플레이어에게 정보를 더욱 빠르게 전달하기 위해서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4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1C4B6-690D-415F-8B8C-DC33694C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41" y="1796456"/>
            <a:ext cx="3018234" cy="370959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2228849"/>
          <a:ext cx="767270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445522" y="5479362"/>
            <a:ext cx="308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985165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8392B45-F67A-4BE6-B1A6-F48329BB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0"/>
          <a:stretch/>
        </p:blipFill>
        <p:spPr>
          <a:xfrm>
            <a:off x="8316530" y="1772541"/>
            <a:ext cx="3013892" cy="148467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</p:cNvCxnSpPr>
          <p:nvPr/>
        </p:nvCxnSpPr>
        <p:spPr>
          <a:xfrm rot="10800000">
            <a:off x="3306618" y="1908713"/>
            <a:ext cx="5380182" cy="583354"/>
          </a:xfrm>
          <a:prstGeom prst="bentConnector3">
            <a:avLst>
              <a:gd name="adj1" fmla="val 1051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72541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7628E6-BFE5-4802-824D-9D0DB96E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731294"/>
            <a:ext cx="1933234" cy="25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58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/>
        </p:nvGraphicFramePr>
        <p:xfrm>
          <a:off x="2414056" y="3721102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57690CD-A27C-4AB8-8BD6-E1149A88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" t="18371" r="47603" b="46007"/>
          <a:stretch/>
        </p:blipFill>
        <p:spPr>
          <a:xfrm>
            <a:off x="695324" y="3886201"/>
            <a:ext cx="1515532" cy="134620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B6636F-F12C-4B26-8E42-9A8446D5F264}"/>
              </a:ext>
            </a:extLst>
          </p:cNvPr>
          <p:cNvSpPr txBox="1"/>
          <p:nvPr/>
        </p:nvSpPr>
        <p:spPr>
          <a:xfrm>
            <a:off x="695325" y="5232402"/>
            <a:ext cx="1515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미리보기 결과 예시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1D25C592-93B9-4AD3-8BEF-CDF2ED742C01}"/>
              </a:ext>
            </a:extLst>
          </p:cNvPr>
          <p:cNvGrpSpPr/>
          <p:nvPr/>
        </p:nvGrpSpPr>
        <p:grpSpPr>
          <a:xfrm>
            <a:off x="1791783" y="2745233"/>
            <a:ext cx="8608434" cy="3796299"/>
            <a:chOff x="821459" y="2745233"/>
            <a:chExt cx="8608434" cy="37962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DA00D7A-E65B-42D8-AD17-09E535D6D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214"/>
            <a:stretch/>
          </p:blipFill>
          <p:spPr>
            <a:xfrm>
              <a:off x="897265" y="3166803"/>
              <a:ext cx="2233141" cy="11743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07A8DB-6C71-438E-8208-604A7B263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214"/>
            <a:stretch/>
          </p:blipFill>
          <p:spPr>
            <a:xfrm>
              <a:off x="897266" y="4967079"/>
              <a:ext cx="2233141" cy="11743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21FD8E-C81C-4CA7-A3EC-428E093D7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214"/>
            <a:stretch/>
          </p:blipFill>
          <p:spPr>
            <a:xfrm>
              <a:off x="4236959" y="4962704"/>
              <a:ext cx="2233142" cy="11743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C7AAE7-828D-46D1-9B3C-E06A9AFFC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214"/>
            <a:stretch/>
          </p:blipFill>
          <p:spPr>
            <a:xfrm>
              <a:off x="4236959" y="3171691"/>
              <a:ext cx="2233142" cy="11743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FE85BF-FECE-4C56-A7A4-17D9F51C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598" y="3609833"/>
              <a:ext cx="155722" cy="1968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9BE8835-9F57-4DDA-9FA4-461DD2D7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7097" y="5376205"/>
              <a:ext cx="33129" cy="88846"/>
            </a:xfrm>
            <a:prstGeom prst="rect">
              <a:avLst/>
            </a:prstGeom>
          </p:spPr>
        </p:pic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47E619C-9CD7-4DB1-9136-B14047D716AF}"/>
                </a:ext>
              </a:extLst>
            </p:cNvPr>
            <p:cNvCxnSpPr>
              <a:cxnSpLocks/>
              <a:stCxn id="15" idx="3"/>
              <a:endCxn id="44" idx="1"/>
            </p:cNvCxnSpPr>
            <p:nvPr/>
          </p:nvCxnSpPr>
          <p:spPr>
            <a:xfrm flipH="1">
              <a:off x="2410852" y="3708241"/>
              <a:ext cx="308468" cy="1704097"/>
            </a:xfrm>
            <a:prstGeom prst="bentConnector5">
              <a:avLst>
                <a:gd name="adj1" fmla="val -53700"/>
                <a:gd name="adj2" fmla="val 51341"/>
                <a:gd name="adj3" fmla="val 1537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E00A2721-7CF9-4C50-AE23-6C0E3E0831FF}"/>
                </a:ext>
              </a:extLst>
            </p:cNvPr>
            <p:cNvCxnSpPr>
              <a:cxnSpLocks/>
              <a:stCxn id="44" idx="2"/>
              <a:endCxn id="49" idx="1"/>
            </p:cNvCxnSpPr>
            <p:nvPr/>
          </p:nvCxnSpPr>
          <p:spPr>
            <a:xfrm rot="16200000" flipH="1">
              <a:off x="4138478" y="3992544"/>
              <a:ext cx="219363" cy="3164374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2A89D38-19E0-4095-9B0D-E440986A1492}"/>
                </a:ext>
              </a:extLst>
            </p:cNvPr>
            <p:cNvSpPr/>
            <p:nvPr/>
          </p:nvSpPr>
          <p:spPr>
            <a:xfrm>
              <a:off x="2410852" y="5359627"/>
              <a:ext cx="510239" cy="10542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2A55304-F952-4DB0-BDD8-1B873D373D15}"/>
                </a:ext>
              </a:extLst>
            </p:cNvPr>
            <p:cNvSpPr/>
            <p:nvPr/>
          </p:nvSpPr>
          <p:spPr>
            <a:xfrm>
              <a:off x="5830346" y="5446200"/>
              <a:ext cx="437318" cy="4764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DC980A-4DD0-4E08-ABC5-1B621FB4770D}"/>
                </a:ext>
              </a:extLst>
            </p:cNvPr>
            <p:cNvSpPr/>
            <p:nvPr/>
          </p:nvSpPr>
          <p:spPr>
            <a:xfrm>
              <a:off x="5830346" y="5549876"/>
              <a:ext cx="437318" cy="93601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F5E2B80-EF4B-4952-811B-64CAECA3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3160" y="5596676"/>
              <a:ext cx="155722" cy="1968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810AF2F1-F269-4BBD-B7DD-3CF805A55CD6}"/>
                </a:ext>
              </a:extLst>
            </p:cNvPr>
            <p:cNvCxnSpPr>
              <a:cxnSpLocks/>
              <a:stCxn id="16" idx="3"/>
              <a:endCxn id="59" idx="3"/>
            </p:cNvCxnSpPr>
            <p:nvPr/>
          </p:nvCxnSpPr>
          <p:spPr>
            <a:xfrm flipH="1" flipV="1">
              <a:off x="6265364" y="3718677"/>
              <a:ext cx="103518" cy="1976407"/>
            </a:xfrm>
            <a:prstGeom prst="bentConnector3">
              <a:avLst>
                <a:gd name="adj1" fmla="val -1600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6A9C37-5E1B-4E02-B25B-E06E924673C4}"/>
                </a:ext>
              </a:extLst>
            </p:cNvPr>
            <p:cNvSpPr/>
            <p:nvPr/>
          </p:nvSpPr>
          <p:spPr>
            <a:xfrm>
              <a:off x="5795260" y="3671226"/>
              <a:ext cx="470104" cy="9490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ED6A6D7-3B26-4616-922B-3FEAE8CC1000}"/>
                </a:ext>
              </a:extLst>
            </p:cNvPr>
            <p:cNvSpPr txBox="1"/>
            <p:nvPr/>
          </p:nvSpPr>
          <p:spPr>
            <a:xfrm>
              <a:off x="901266" y="4340628"/>
              <a:ext cx="2229139" cy="20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클릭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B67EB4-55EA-4E51-9FCD-ED76A08AA3D8}"/>
                </a:ext>
              </a:extLst>
            </p:cNvPr>
            <p:cNvSpPr txBox="1"/>
            <p:nvPr/>
          </p:nvSpPr>
          <p:spPr>
            <a:xfrm>
              <a:off x="901266" y="6141422"/>
              <a:ext cx="2229139" cy="34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창으로 변화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98410-FE78-49A3-8F98-CF492C460B2D}"/>
                </a:ext>
              </a:extLst>
            </p:cNvPr>
            <p:cNvSpPr txBox="1"/>
            <p:nvPr/>
          </p:nvSpPr>
          <p:spPr>
            <a:xfrm>
              <a:off x="4240962" y="4340628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미리 보기 결과 선택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클릭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 선택한 미리 보기 결과 창 생성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9F93F-8CA2-4D0E-A915-DCECABF904F3}"/>
                </a:ext>
              </a:extLst>
            </p:cNvPr>
            <p:cNvSpPr txBox="1"/>
            <p:nvPr/>
          </p:nvSpPr>
          <p:spPr>
            <a:xfrm>
              <a:off x="4240962" y="6141422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텍스트 입력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결과 미리 보기 결과 출력</a:t>
              </a:r>
            </a:p>
          </p:txBody>
        </p:sp>
        <p:sp>
          <p:nvSpPr>
            <p:cNvPr id="8" name="화살표: U자형 7">
              <a:extLst>
                <a:ext uri="{FF2B5EF4-FFF2-40B4-BE49-F238E27FC236}">
                  <a16:creationId xmlns:a16="http://schemas.microsoft.com/office/drawing/2014/main" id="{DEF8B896-93EB-4CFB-AA06-EC6311BF2C7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60242" y="4420746"/>
              <a:ext cx="456889" cy="45688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8E77A7-AC6C-4494-8DDF-9147B6021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7" y="3179607"/>
              <a:ext cx="2234408" cy="1352557"/>
              <a:chOff x="2621959" y="1309565"/>
              <a:chExt cx="3089609" cy="187023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6B7AD45-E96A-4B68-8EAB-A2FCCE8A2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57214"/>
              <a:stretch/>
            </p:blipFill>
            <p:spPr>
              <a:xfrm>
                <a:off x="2621959" y="1309565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787E5DD-DEA2-416E-BC46-294C17BAAF7A}"/>
                  </a:ext>
                </a:extLst>
              </p:cNvPr>
              <p:cNvSpPr/>
              <p:nvPr/>
            </p:nvSpPr>
            <p:spPr>
              <a:xfrm>
                <a:off x="4779431" y="2262909"/>
                <a:ext cx="650401" cy="11834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A3C8F52-295E-4103-B397-1B0BBA7BC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0188" y="2311233"/>
                <a:ext cx="215445" cy="27229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8471DE-6A7D-4432-9854-0FD2FF05FB10}"/>
                  </a:ext>
                </a:extLst>
              </p:cNvPr>
              <p:cNvSpPr txBox="1"/>
              <p:nvPr/>
            </p:nvSpPr>
            <p:spPr>
              <a:xfrm>
                <a:off x="2627497" y="2933582"/>
                <a:ext cx="30840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키워드 삭제 버튼 클릭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FC430B-9FD2-425F-B701-EEC73A3FB3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6" y="4966370"/>
              <a:ext cx="2234408" cy="1549040"/>
              <a:chOff x="6034774" y="1307384"/>
              <a:chExt cx="3089609" cy="2141922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6C49E1D-2D4A-4FA9-B61D-E8870A946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57214"/>
              <a:stretch/>
            </p:blipFill>
            <p:spPr>
              <a:xfrm>
                <a:off x="6034774" y="1307384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91A7B91-1BFE-4611-AF18-EB3998C9A9E5}"/>
                  </a:ext>
                </a:extLst>
              </p:cNvPr>
              <p:cNvSpPr/>
              <p:nvPr/>
            </p:nvSpPr>
            <p:spPr>
              <a:xfrm>
                <a:off x="8193191" y="1999828"/>
                <a:ext cx="650401" cy="64431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67800-9A12-4423-BC2B-4A76C77130AC}"/>
                  </a:ext>
                </a:extLst>
              </p:cNvPr>
              <p:cNvSpPr txBox="1"/>
              <p:nvPr/>
            </p:nvSpPr>
            <p:spPr>
              <a:xfrm>
                <a:off x="6040313" y="2933582"/>
                <a:ext cx="3084070" cy="51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삭제 버튼을 누른 키워드 창 삭제</a:t>
                </a:r>
                <a:endParaRPr lang="en-US" altLang="ko-KR" sz="1000" dirty="0"/>
              </a:p>
              <a:p>
                <a:pPr algn="ctr"/>
                <a:r>
                  <a:rPr lang="ko-KR" altLang="en-US" sz="1000" dirty="0"/>
                  <a:t>및 키워드 추가 버튼 변환</a:t>
                </a: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7407DE7-B14A-446C-805C-195474F40728}"/>
                </a:ext>
              </a:extLst>
            </p:cNvPr>
            <p:cNvCxnSpPr>
              <a:cxnSpLocks noChangeAspect="1"/>
              <a:stCxn id="40" idx="2"/>
              <a:endCxn id="36" idx="1"/>
            </p:cNvCxnSpPr>
            <p:nvPr/>
          </p:nvCxnSpPr>
          <p:spPr>
            <a:xfrm rot="5400000">
              <a:off x="7880512" y="4839953"/>
              <a:ext cx="1599190" cy="121163"/>
            </a:xfrm>
            <a:prstGeom prst="bentConnector4">
              <a:avLst>
                <a:gd name="adj1" fmla="val 42716"/>
                <a:gd name="adj2" fmla="val 2756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BD1943-2EC3-47DE-BD90-0D3C2F4A0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459" y="3118380"/>
              <a:ext cx="5810250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AD05138-2129-434F-A2DC-59F40304B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7" y="3118380"/>
              <a:ext cx="2454246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855C3926-1291-4B0C-9AC8-C0060E72A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772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추가 과정</a:t>
              </a:r>
            </a:p>
          </p:txBody>
        </p:sp>
        <p:sp>
          <p:nvSpPr>
            <p:cNvPr id="52" name="사각형: 잘린 한쪽 모서리 51">
              <a:extLst>
                <a:ext uri="{FF2B5EF4-FFF2-40B4-BE49-F238E27FC236}">
                  <a16:creationId xmlns:a16="http://schemas.microsoft.com/office/drawing/2014/main" id="{8C7282C2-960F-47F7-AE21-45A6FC71D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8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삭제 과정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86E190-CF77-4144-9CA2-36EACF0F1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3362" y="3564582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469732-8FA9-4BD2-A16A-91BDBCC95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8050" y="5360699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7E14D60F-4E04-4138-9BA0-51D2E5933910}"/>
                </a:ext>
              </a:extLst>
            </p:cNvPr>
            <p:cNvCxnSpPr>
              <a:cxnSpLocks noChangeAspect="1"/>
              <a:stCxn id="56" idx="3"/>
              <a:endCxn id="57" idx="3"/>
            </p:cNvCxnSpPr>
            <p:nvPr/>
          </p:nvCxnSpPr>
          <p:spPr>
            <a:xfrm>
              <a:off x="9084525" y="3611936"/>
              <a:ext cx="4689" cy="1796117"/>
            </a:xfrm>
            <a:prstGeom prst="bentConnector3">
              <a:avLst>
                <a:gd name="adj1" fmla="val 4638416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341A-6BA3-442C-ADDB-F5DB405A56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58774" y="2745233"/>
              <a:ext cx="4577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키워드 추가 과정에서 발생하는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미리 보기 결과 출력에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관련된 내용은</a:t>
              </a:r>
              <a:endParaRPr lang="en-US" altLang="ko-KR" sz="1000" dirty="0"/>
            </a:p>
            <a:p>
              <a:r>
                <a:rPr lang="ko-KR" altLang="en-US" sz="1000" dirty="0"/>
                <a:t>카드 필터 설정 시스템</a:t>
              </a:r>
              <a:r>
                <a:rPr lang="en-US" altLang="ko-KR" sz="1000" dirty="0"/>
                <a:t>-</a:t>
              </a:r>
              <a:r>
                <a:rPr lang="ko-KR" altLang="en-US" sz="1000" dirty="0"/>
                <a:t>종족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소속 항목 규칙 및 세부 설명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페이지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BDA7022-87BE-4B4D-BED6-5A10E113B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3504"/>
          <a:stretch/>
        </p:blipFill>
        <p:spPr>
          <a:xfrm>
            <a:off x="8428320" y="1274990"/>
            <a:ext cx="3068355" cy="137633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8279"/>
            <a:ext cx="4901876" cy="473931"/>
          </a:xfrm>
          <a:prstGeom prst="bentConnector3">
            <a:avLst>
              <a:gd name="adj1" fmla="val 29384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D1CA75-126C-41D3-B87A-96990A8D8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9" b="46049"/>
          <a:stretch/>
        </p:blipFill>
        <p:spPr>
          <a:xfrm>
            <a:off x="8483600" y="1349693"/>
            <a:ext cx="3013075" cy="1115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8546141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660EF9-9BC2-4168-AE62-C423A289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" t="24013" r="20913" b="56602"/>
          <a:stretch/>
        </p:blipFill>
        <p:spPr>
          <a:xfrm>
            <a:off x="2312467" y="5067531"/>
            <a:ext cx="2663596" cy="849746"/>
          </a:xfrm>
          <a:prstGeom prst="rect">
            <a:avLst/>
          </a:prstGeom>
          <a:ln w="9525"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9F39D3-84B0-4323-A37E-2C2AD0B9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23828" r="21105" b="56786"/>
          <a:stretch/>
        </p:blipFill>
        <p:spPr>
          <a:xfrm>
            <a:off x="770570" y="4179919"/>
            <a:ext cx="2663596" cy="849747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60462" y="4641585"/>
            <a:ext cx="1357677" cy="697821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08798" y="4474759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40" y="454317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137903" y="5339406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644265" y="5320680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60462" y="4641585"/>
            <a:ext cx="2423756" cy="679095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6337134" y="1270933"/>
            <a:ext cx="2463694" cy="3033211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2316305" y="3714986"/>
              <a:ext cx="477696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2314258"/>
          <a:ext cx="54994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7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/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02676" y="1282911"/>
            <a:ext cx="1976526" cy="2433427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1710731" y="3714986"/>
              <a:ext cx="605574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C4837E-8B46-4EE7-B3A4-078A474914B3}"/>
              </a:ext>
            </a:extLst>
          </p:cNvPr>
          <p:cNvGrpSpPr/>
          <p:nvPr/>
        </p:nvGrpSpPr>
        <p:grpSpPr>
          <a:xfrm>
            <a:off x="1854461" y="3727968"/>
            <a:ext cx="8483077" cy="2509321"/>
            <a:chOff x="1854461" y="3727968"/>
            <a:chExt cx="8483077" cy="25093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D53C68-A035-4E2B-A5B4-A576EE80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4462" y="3994879"/>
              <a:ext cx="8483076" cy="22424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A403E2-A953-4FF2-900C-715D4702EAF4}"/>
                </a:ext>
              </a:extLst>
            </p:cNvPr>
            <p:cNvSpPr txBox="1"/>
            <p:nvPr/>
          </p:nvSpPr>
          <p:spPr>
            <a:xfrm>
              <a:off x="3818467" y="3748658"/>
              <a:ext cx="65190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각 상위 항목의 비활성화에 대한 규칙은 각 상위 항목의 규칙 및 세부 설명 페이지의 마지막 규칙들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E68FDA-48C1-4655-A57C-42E86EDAC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1" y="3983249"/>
              <a:ext cx="8483076" cy="225404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601C3F54-74FA-4CFC-BF67-61CFA7EE6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2" y="3727968"/>
              <a:ext cx="1964005" cy="249466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각 </a:t>
              </a:r>
              <a:r>
                <a:rPr lang="ko-KR" altLang="en-US" sz="1200" b="1">
                  <a:solidFill>
                    <a:schemeClr val="tx1"/>
                  </a:solidFill>
                </a:rPr>
                <a:t>상위 항목별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비활성화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798320" y="3429000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7316861" y="3429000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6100430" y="1738251"/>
            <a:ext cx="219288" cy="4100996"/>
          </a:xfrm>
          <a:prstGeom prst="bentConnector4">
            <a:avLst>
              <a:gd name="adj1" fmla="val -104246"/>
              <a:gd name="adj2" fmla="val 513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795799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25" y="3626782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7314340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6494971" y="4348173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1234451" y="4348173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1234451" y="5375686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6494971" y="5375686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10096499" y="4652624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376300" y="4099564"/>
            <a:ext cx="2932775" cy="101681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982058" y="4242862"/>
            <a:ext cx="328337" cy="1084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6" y="4297095"/>
            <a:ext cx="160217" cy="202497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376300" y="5117680"/>
            <a:ext cx="2932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4628719" y="4072281"/>
            <a:ext cx="2932775" cy="101681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5232233" y="4213600"/>
            <a:ext cx="328337" cy="7794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4628719" y="5090397"/>
            <a:ext cx="292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5232233" y="4432967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09" y="4479440"/>
            <a:ext cx="160217" cy="202497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7882925" y="4062931"/>
            <a:ext cx="2932775" cy="101681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8486438" y="4207530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7893891" y="5079747"/>
            <a:ext cx="29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2390503" y="4398344"/>
            <a:ext cx="2841730" cy="2049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 flipV="1">
            <a:off x="5664326" y="4207530"/>
            <a:ext cx="2986281" cy="373159"/>
          </a:xfrm>
          <a:prstGeom prst="bentConnector4">
            <a:avLst>
              <a:gd name="adj1" fmla="val 47251"/>
              <a:gd name="adj2" fmla="val 161261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2141973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2038351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B392-F53B-40E9-A400-E142396B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9592"/>
            <a:ext cx="10516235" cy="1326515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작업 책갈피</a:t>
            </a:r>
          </a:p>
        </p:txBody>
      </p:sp>
    </p:spTree>
    <p:extLst>
      <p:ext uri="{BB962C8B-B14F-4D97-AF65-F5344CB8AC3E}">
        <p14:creationId xmlns:p14="http://schemas.microsoft.com/office/powerpoint/2010/main" val="182537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/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/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/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6546</TotalTime>
  <Pages>7</Pages>
  <Words>3548</Words>
  <Characters>0</Characters>
  <Application>Microsoft Office PowerPoint</Application>
  <DocSecurity>0</DocSecurity>
  <PresentationFormat>와이드스크린</PresentationFormat>
  <Lines>0</Lines>
  <Paragraphs>514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책갈피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4105</cp:revision>
  <dcterms:modified xsi:type="dcterms:W3CDTF">2024-11-22T09:22:42Z</dcterms:modified>
  <cp:version>9.103.97.45139</cp:version>
</cp:coreProperties>
</file>